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50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D3157-83BC-D1F1-1619-F23BE1CD2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F3A05D-A35C-6D4A-4431-6DE6FA84B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20BE7E-D11F-8E96-303D-2901576DF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6995AD-20B8-3365-D0D6-DCED78FD1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E4D278-6472-7C80-D548-F64A259D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35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954AF8-F959-8891-FA30-1A514DE9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604C7D-01F0-44E8-C535-C8D815441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9414D9-946F-7A5D-B9FE-0E087B9B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9534AB-06DC-FBC1-0651-DF7D08C6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1CA931-7FFC-DBDF-B204-1E080A36A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490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7DD33E-C5EF-9DA0-00F5-DFAE52687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F64DDF-740F-AB7A-DA91-A9275BB95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8C0642-6CD8-5872-2E88-E9DB69CE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ACB4F4-B017-EE9A-98F3-D7B5D3248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CAD1A2-EE3F-E2BC-2AF5-457BB88F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526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E05C0B-D800-2946-A021-8C2E5FB19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D8FEF-2042-AE0D-7955-2110DB820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C14090-DB02-CA94-6CAD-A0A24C87C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C0F14F-2714-6D32-D50D-8436D2226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E51AF2-AE03-74CB-C94A-6B0B40602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4867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9D9A2-6246-D224-65C5-454E4286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5636B1-CB30-BBD5-CE58-B3A990290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D59994-B1A9-EFD3-50DD-65905DEC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BC3D68-53BA-D231-344E-274CFA7F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EF3697-F11A-861B-6055-E0FC5F659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501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D1C74-2964-1FC8-4819-0956E55AC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32F993-73E4-C94A-0D00-6D045839C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521713-DD31-B141-C700-CE4711BD9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7FBF3A-974B-6CC7-5B32-3826D46D2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DE8A06-CF51-CBBE-C343-36067AA0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2C9DE6-0E13-C23B-E141-74483964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077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5C7B2-E162-DC74-1567-207A93EC4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6F7905-3966-B09D-0539-E3AA4A156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039004-6A74-1410-A23F-AADD902D5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9841E35-89C3-3F25-ECE1-F327F54B4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D4AA19-4A75-0660-255B-7595E0EEE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6BA2135-A568-8E9A-0C03-3CF917DA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F677EAC-5DA8-AC3B-C5FE-53650EC7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1DCA082-8788-B2A6-8A87-D0039A823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619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2D53D-AF93-7D3C-1416-FCD389D2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1CFE8AE-1B9D-C7A8-7617-06F7AF67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A04C89-4610-446A-9D3D-EFDFF388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370100-95F5-E482-DEBA-4D1A7C227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627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CFC6AD8-F247-640D-7607-A8905FA0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67200C6-FF99-3FC4-BFBB-AB9589963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6477DA-26E7-8B6C-EAD2-2E32929B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39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03C5F-78E4-B691-3E59-5DA5AFA2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406AB5-D1B1-9C87-6099-DE081C44C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C45DFF-EE17-E88F-6AD6-010EC0079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819E4-EC7A-FE54-6C7C-1A968715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D1D211-B9E5-2B88-91F5-F4405CE5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FEC37D-F408-8EC6-ECA3-2AA5E90E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224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7B77D-BF98-7EBD-189D-68760B0C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EE984D2-0C3D-0C6F-5F4A-E3955BD579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795F82-0CD8-C085-93E8-6DB7C7D3E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08A0AC-D3F9-BC41-9879-50611DC7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53AB69-DEBB-53EE-704A-13980793F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A07ADE-4DCB-E1FF-16E6-A7151134C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924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67F62A-1A30-0F6A-D398-5361DEE9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C794BE-9E6D-7550-DB33-4D8DC6B92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A99D69-DFAA-E698-A54A-BCD9040BCF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9E11E-0EB4-4303-84AC-5D29091C2559}" type="datetimeFigureOut">
              <a:rPr lang="es-AR" smtClean="0"/>
              <a:t>23/10/2023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C0757D-3F84-EFCD-6177-7B71024CC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46FC43-AD28-3AC7-FE4F-085267D8A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3D524-D9E1-4D2F-98DE-4F65DE6B48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443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29AED86-FCCA-A6D8-5A6C-D55DBFBC7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9" y="1002910"/>
            <a:ext cx="11306175" cy="4437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29C82255-1D4C-AA32-5711-19F78D3458D7}"/>
              </a:ext>
            </a:extLst>
          </p:cNvPr>
          <p:cNvSpPr/>
          <p:nvPr/>
        </p:nvSpPr>
        <p:spPr>
          <a:xfrm>
            <a:off x="2266950" y="1287262"/>
            <a:ext cx="2171885" cy="6939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A7527F0-59CF-D7E9-2267-B7ABD960BBF3}"/>
              </a:ext>
            </a:extLst>
          </p:cNvPr>
          <p:cNvSpPr/>
          <p:nvPr/>
        </p:nvSpPr>
        <p:spPr>
          <a:xfrm>
            <a:off x="10020115" y="1287262"/>
            <a:ext cx="2171885" cy="6939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201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1F599E5-2EF0-33C4-8B7A-8CF8FC1EF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95083"/>
            <a:ext cx="12192000" cy="43629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FF8599B-CC8D-2013-7890-54CB3F50B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19" y="212504"/>
            <a:ext cx="4782056" cy="20646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8127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5CEF376-6323-E444-CDD3-9EDC564E6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15" y="114059"/>
            <a:ext cx="6310835" cy="29102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4015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25E6DE9-2307-BAB9-73B0-E62A9B9DF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906" y="375901"/>
            <a:ext cx="9117596" cy="57061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937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F8FE5F8-A8A4-48E2-2B3A-EB0CE4C4F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5868"/>
            <a:ext cx="12192000" cy="5119613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B1638496-33E6-68D4-DECD-AC9E4F675123}"/>
              </a:ext>
            </a:extLst>
          </p:cNvPr>
          <p:cNvSpPr/>
          <p:nvPr/>
        </p:nvSpPr>
        <p:spPr>
          <a:xfrm>
            <a:off x="1876425" y="1058662"/>
            <a:ext cx="2352675" cy="6939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7273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6F77742-7E74-2CE3-FED9-DD8FFC6008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2162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F46791A-D363-7E5E-F47E-E8923F1C9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" y="2309078"/>
            <a:ext cx="11115040" cy="45489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F00B67E8-183F-3EA8-B440-1FC235A5F361}"/>
              </a:ext>
            </a:extLst>
          </p:cNvPr>
          <p:cNvSpPr/>
          <p:nvPr/>
        </p:nvSpPr>
        <p:spPr>
          <a:xfrm>
            <a:off x="1642745" y="2399782"/>
            <a:ext cx="2352675" cy="6939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0883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A5E1DD-B6E4-BFE3-B675-16021F6A4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74" y="1035503"/>
            <a:ext cx="11371331" cy="4938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53F85354-3108-E680-7F1C-ABC761F1552D}"/>
              </a:ext>
            </a:extLst>
          </p:cNvPr>
          <p:cNvSpPr/>
          <p:nvPr/>
        </p:nvSpPr>
        <p:spPr>
          <a:xfrm>
            <a:off x="1866265" y="1231382"/>
            <a:ext cx="2352675" cy="69393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2794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Panorámica</PresentationFormat>
  <Paragraphs>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 GonzAlez</dc:creator>
  <cp:lastModifiedBy>Luis GonzAlez</cp:lastModifiedBy>
  <cp:revision>1</cp:revision>
  <dcterms:created xsi:type="dcterms:W3CDTF">2023-10-23T15:40:42Z</dcterms:created>
  <dcterms:modified xsi:type="dcterms:W3CDTF">2023-10-23T16:00:45Z</dcterms:modified>
</cp:coreProperties>
</file>